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61" r:id="rId4"/>
    <p:sldId id="265" r:id="rId5"/>
    <p:sldId id="257" r:id="rId6"/>
    <p:sldId id="258" r:id="rId7"/>
    <p:sldId id="266" r:id="rId8"/>
    <p:sldId id="264" r:id="rId9"/>
    <p:sldId id="262" r:id="rId10"/>
    <p:sldId id="263" r:id="rId11"/>
    <p:sldId id="260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080"/>
    <p:restoredTop sz="94513"/>
  </p:normalViewPr>
  <p:slideViewPr>
    <p:cSldViewPr snapToGrid="0" snapToObjects="1">
      <p:cViewPr varScale="1">
        <p:scale>
          <a:sx n="98" d="100"/>
          <a:sy n="98" d="100"/>
        </p:scale>
        <p:origin x="224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B3B1F-EC0F-2F4D-A4C6-8898975F2173}" type="datetimeFigureOut">
              <a:rPr lang="en-US" smtClean="0"/>
              <a:t>4/21/20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E0115-BFC6-0E48-A002-94F663BC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25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E0115-BFC6-0E48-A002-94F663BC0C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88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E0115-BFC6-0E48-A002-94F663BC0C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58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sharon@six-words.com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F1ACA-3290-0642-905C-7293591F8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2399" y="2646627"/>
            <a:ext cx="7197726" cy="1564746"/>
          </a:xfrm>
        </p:spPr>
        <p:txBody>
          <a:bodyPr/>
          <a:lstStyle/>
          <a:p>
            <a:pPr algn="ctr"/>
            <a:r>
              <a:rPr lang="en-US" dirty="0"/>
              <a:t>Employee engagement in a </a:t>
            </a:r>
            <a:r>
              <a:rPr lang="en-US" dirty="0" err="1"/>
              <a:t>covid-19</a:t>
            </a:r>
            <a:r>
              <a:rPr lang="en-US" dirty="0"/>
              <a:t> world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389996-B9AA-FC4E-82B0-7D430C35D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6241" y="4495550"/>
            <a:ext cx="6990578" cy="2003862"/>
          </a:xfrm>
        </p:spPr>
        <p:txBody>
          <a:bodyPr>
            <a:normAutofit/>
          </a:bodyPr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SHARON RAMALHO</a:t>
            </a:r>
          </a:p>
        </p:txBody>
      </p:sp>
    </p:spTree>
    <p:extLst>
      <p:ext uri="{BB962C8B-B14F-4D97-AF65-F5344CB8AC3E}">
        <p14:creationId xmlns:p14="http://schemas.microsoft.com/office/powerpoint/2010/main" val="3596817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7E24F-861A-3C49-9B5D-A6FD3AC62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658" y="0"/>
            <a:ext cx="5221354" cy="1345428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fun stuff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B353B62-F93D-034F-A2C6-E0D6560DB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126" y="1735211"/>
            <a:ext cx="3619500" cy="4232218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F2602F82-3B3F-BF42-AA7B-822187D78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884" y="1733112"/>
            <a:ext cx="3674248" cy="4234317"/>
          </a:xfrm>
          <a:prstGeom prst="rect">
            <a:avLst/>
          </a:prstGeom>
        </p:spPr>
      </p:pic>
      <p:pic>
        <p:nvPicPr>
          <p:cNvPr id="8" name="Picture 7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962CE7AE-6C5E-F64A-9BEC-1D43E254C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68" y="2579221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81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3B3BBD-D46C-4E44-BE0C-1FFEE62CF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017" y="2826372"/>
            <a:ext cx="8079690" cy="780615"/>
          </a:xfrm>
        </p:spPr>
        <p:txBody>
          <a:bodyPr/>
          <a:lstStyle/>
          <a:p>
            <a:r>
              <a:rPr lang="en-US" b="1" i="1" dirty="0"/>
              <a:t>“You can’t do it without People”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CEAF2DF-2797-F94A-9DA2-22B9BCE656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190500" y="5910175"/>
            <a:ext cx="4837295" cy="780615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38D485-EE1D-B843-9EB1-C9445A0A57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9163050" y="5575757"/>
            <a:ext cx="2838450" cy="111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7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D30C24-EBD3-FC4A-ABA9-3EF0D9B4FFAC}"/>
              </a:ext>
            </a:extLst>
          </p:cNvPr>
          <p:cNvSpPr txBox="1"/>
          <p:nvPr/>
        </p:nvSpPr>
        <p:spPr>
          <a:xfrm>
            <a:off x="3725374" y="1252605"/>
            <a:ext cx="73342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Sharon </a:t>
            </a:r>
            <a:r>
              <a:rPr lang="en-US" sz="4000" dirty="0" err="1"/>
              <a:t>Ramalho</a:t>
            </a:r>
            <a:endParaRPr lang="en-US" sz="4000" dirty="0"/>
          </a:p>
          <a:p>
            <a:r>
              <a:rPr lang="en-US" sz="4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sharon@six-words.com</a:t>
            </a:r>
            <a:endParaRPr lang="en-US" sz="4000" dirty="0"/>
          </a:p>
          <a:p>
            <a:r>
              <a:rPr lang="en-US" sz="4000" dirty="0" err="1"/>
              <a:t>www.six-words.com</a:t>
            </a:r>
            <a:endParaRPr lang="en-US" sz="4000" dirty="0"/>
          </a:p>
          <a:p>
            <a:endParaRPr lang="en-US" sz="4000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FE9379-D080-8148-916F-B09F1B76D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193" y="2566388"/>
            <a:ext cx="518249" cy="5182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C1CD0D-E442-874C-9E86-CD69C78EC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50"/>
          <a:stretch/>
        </p:blipFill>
        <p:spPr>
          <a:xfrm>
            <a:off x="3164193" y="3219104"/>
            <a:ext cx="518249" cy="518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DC9A68-3584-0444-910E-E6137237C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988" y="3888542"/>
            <a:ext cx="553386" cy="553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4859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0A2D7-9F9F-374C-8D09-161B3182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037" y="2241177"/>
            <a:ext cx="10131427" cy="771062"/>
          </a:xfrm>
        </p:spPr>
        <p:txBody>
          <a:bodyPr/>
          <a:lstStyle/>
          <a:p>
            <a:r>
              <a:rPr lang="en-US" dirty="0"/>
              <a:t>we are not working from home…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6DFF2-B1AB-254A-9AE4-BED3F319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398" y="3012239"/>
            <a:ext cx="11844028" cy="1005841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j-lt"/>
              </a:rPr>
              <a:t>we are at home, during a crisis, trying to work</a:t>
            </a:r>
          </a:p>
        </p:txBody>
      </p:sp>
    </p:spTree>
    <p:extLst>
      <p:ext uri="{BB962C8B-B14F-4D97-AF65-F5344CB8AC3E}">
        <p14:creationId xmlns:p14="http://schemas.microsoft.com/office/powerpoint/2010/main" val="24468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6DFF2-B1AB-254A-9AE4-BED3F319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986" y="883121"/>
            <a:ext cx="11844028" cy="1005841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+mj-lt"/>
              </a:rPr>
              <a:t>How do we lead through this?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FAC26CA-D7CD-F143-9544-A4FFF22F1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849" y="2182903"/>
            <a:ext cx="5346301" cy="362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39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209A4-1E72-5A44-BC1E-12FC7F1D9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6" y="2324954"/>
            <a:ext cx="10131427" cy="1468800"/>
          </a:xfrm>
        </p:spPr>
        <p:txBody>
          <a:bodyPr/>
          <a:lstStyle/>
          <a:p>
            <a:pPr algn="ctr"/>
            <a:r>
              <a:rPr lang="en-US" dirty="0"/>
              <a:t>What steps can you take to ensure employees remain engaged?</a:t>
            </a:r>
          </a:p>
        </p:txBody>
      </p:sp>
    </p:spTree>
    <p:extLst>
      <p:ext uri="{BB962C8B-B14F-4D97-AF65-F5344CB8AC3E}">
        <p14:creationId xmlns:p14="http://schemas.microsoft.com/office/powerpoint/2010/main" val="3375334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5A9A5-C0E7-5341-8F3B-F58069C5F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27" y="614331"/>
            <a:ext cx="9671736" cy="56293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Routines</a:t>
            </a:r>
          </a:p>
          <a:p>
            <a:pPr marL="0" indent="0">
              <a:buNone/>
            </a:pPr>
            <a:r>
              <a:rPr lang="en-US" sz="4000" dirty="0"/>
              <a:t>Environment</a:t>
            </a:r>
          </a:p>
          <a:p>
            <a:pPr marL="0" indent="0">
              <a:buNone/>
            </a:pPr>
            <a:r>
              <a:rPr lang="en-US" sz="4000" dirty="0"/>
              <a:t>Communication</a:t>
            </a:r>
          </a:p>
          <a:p>
            <a:pPr marL="0" indent="0">
              <a:buNone/>
            </a:pPr>
            <a:r>
              <a:rPr lang="en-US" sz="4000" dirty="0"/>
              <a:t>Open Doors</a:t>
            </a:r>
          </a:p>
          <a:p>
            <a:pPr marL="0" indent="0">
              <a:buNone/>
            </a:pPr>
            <a:r>
              <a:rPr lang="en-US" sz="4000" dirty="0"/>
              <a:t>Virtual Meetings</a:t>
            </a:r>
          </a:p>
          <a:p>
            <a:pPr marL="0" indent="0">
              <a:buNone/>
            </a:pPr>
            <a:r>
              <a:rPr lang="en-US" sz="4000" dirty="0"/>
              <a:t>Encouragement</a:t>
            </a:r>
          </a:p>
          <a:p>
            <a:pPr marL="0" indent="0">
              <a:buNone/>
            </a:pPr>
            <a:r>
              <a:rPr lang="en-US" sz="4000" dirty="0"/>
              <a:t>Re-build Plans</a:t>
            </a:r>
          </a:p>
          <a:p>
            <a:pPr marL="0" indent="0">
              <a:buNone/>
            </a:pPr>
            <a:r>
              <a:rPr lang="en-US" sz="4000" dirty="0"/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17765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5A9A5-C0E7-5341-8F3B-F58069C5F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27" y="614331"/>
            <a:ext cx="9671736" cy="56293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FF00"/>
                </a:solidFill>
              </a:rPr>
              <a:t>R</a:t>
            </a:r>
            <a:r>
              <a:rPr lang="en-US" sz="4000" dirty="0"/>
              <a:t>outines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FF00"/>
                </a:solidFill>
              </a:rPr>
              <a:t>E</a:t>
            </a:r>
            <a:r>
              <a:rPr lang="en-US" sz="4000" dirty="0"/>
              <a:t>nvironment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FF00"/>
                </a:solidFill>
              </a:rPr>
              <a:t>C</a:t>
            </a:r>
            <a:r>
              <a:rPr lang="en-US" sz="4000" dirty="0"/>
              <a:t>ommunication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FF00"/>
                </a:solidFill>
              </a:rPr>
              <a:t>O</a:t>
            </a:r>
            <a:r>
              <a:rPr lang="en-US" sz="4000" dirty="0"/>
              <a:t>pen Doors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FF00"/>
                </a:solidFill>
              </a:rPr>
              <a:t>V</a:t>
            </a:r>
            <a:r>
              <a:rPr lang="en-US" sz="4000" dirty="0"/>
              <a:t>irtual Meetings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FF00"/>
                </a:solidFill>
              </a:rPr>
              <a:t>E</a:t>
            </a:r>
            <a:r>
              <a:rPr lang="en-US" sz="4000" dirty="0"/>
              <a:t>ncouragement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FF00"/>
                </a:solidFill>
              </a:rPr>
              <a:t>R</a:t>
            </a:r>
            <a:r>
              <a:rPr lang="en-US" sz="4000" dirty="0"/>
              <a:t>e-build Plans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FF00"/>
                </a:solidFill>
              </a:rPr>
              <a:t>Y</a:t>
            </a:r>
            <a:r>
              <a:rPr lang="en-US" sz="4000" dirty="0"/>
              <a:t>ou</a:t>
            </a:r>
          </a:p>
        </p:txBody>
      </p:sp>
    </p:spTree>
    <p:extLst>
      <p:ext uri="{BB962C8B-B14F-4D97-AF65-F5344CB8AC3E}">
        <p14:creationId xmlns:p14="http://schemas.microsoft.com/office/powerpoint/2010/main" val="1862178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209A4-1E72-5A44-BC1E-12FC7F1D9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6" y="2324954"/>
            <a:ext cx="10131427" cy="1468800"/>
          </a:xfrm>
        </p:spPr>
        <p:txBody>
          <a:bodyPr/>
          <a:lstStyle/>
          <a:p>
            <a:pPr algn="ctr"/>
            <a:r>
              <a:rPr lang="en-US" dirty="0"/>
              <a:t>Free stuff</a:t>
            </a:r>
          </a:p>
        </p:txBody>
      </p:sp>
    </p:spTree>
    <p:extLst>
      <p:ext uri="{BB962C8B-B14F-4D97-AF65-F5344CB8AC3E}">
        <p14:creationId xmlns:p14="http://schemas.microsoft.com/office/powerpoint/2010/main" val="3538414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5AA88FA-FA9B-40A0-AB33-86E7729DA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07E24F-861A-3C49-9B5D-A6FD3AC62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523" y="242442"/>
            <a:ext cx="10127192" cy="9313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/>
              <a:t>free stuff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1C7CC9F-B153-F047-A3AE-D251012EB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197" y="4418805"/>
            <a:ext cx="3888058" cy="2196753"/>
          </a:xfrm>
          <a:prstGeom prst="roundRect">
            <a:avLst>
              <a:gd name="adj" fmla="val 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03E03B8E-50EE-7F47-9E96-7DFF23E65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923" y="4518001"/>
            <a:ext cx="4446289" cy="2111310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09865790-5824-B644-83C6-FD97C37450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390" b="12725"/>
          <a:stretch/>
        </p:blipFill>
        <p:spPr>
          <a:xfrm>
            <a:off x="3969288" y="2064199"/>
            <a:ext cx="3727848" cy="149095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CD54C33-10C3-A843-8103-80387A72AD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4901" y="1880098"/>
            <a:ext cx="3826179" cy="1710061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88C7CE-4FEA-674A-A28E-48D89AE6AB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172" y="1580018"/>
            <a:ext cx="3299895" cy="243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0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7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89CA22-796A-5849-A00B-5823BFE73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351" y="62335"/>
            <a:ext cx="5809320" cy="11081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More Free stuff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D0301D8-4E1E-3440-B84B-F1D05D5AB7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37" r="2285"/>
          <a:stretch/>
        </p:blipFill>
        <p:spPr>
          <a:xfrm>
            <a:off x="320430" y="1755661"/>
            <a:ext cx="2929921" cy="4125291"/>
          </a:xfrm>
          <a:prstGeom prst="roundRect">
            <a:avLst>
              <a:gd name="adj" fmla="val 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EFDE821-54DE-BD4E-9E45-106A2F100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8911" y="2704095"/>
            <a:ext cx="4019447" cy="2064428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56B1A6B-3FB1-8B44-8D18-B593EE3334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7006" y="2670887"/>
            <a:ext cx="3972581" cy="229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32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98</Words>
  <Application>Microsoft Macintosh PowerPoint</Application>
  <PresentationFormat>Widescreen</PresentationFormat>
  <Paragraphs>35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Celestial</vt:lpstr>
      <vt:lpstr>Employee engagement in a covid-19 world</vt:lpstr>
      <vt:lpstr>we are not working from home…</vt:lpstr>
      <vt:lpstr>PowerPoint Presentation</vt:lpstr>
      <vt:lpstr>What steps can you take to ensure employees remain engaged?</vt:lpstr>
      <vt:lpstr>PowerPoint Presentation</vt:lpstr>
      <vt:lpstr>PowerPoint Presentation</vt:lpstr>
      <vt:lpstr>Free stuff</vt:lpstr>
      <vt:lpstr>free stuff</vt:lpstr>
      <vt:lpstr>More Free stuff</vt:lpstr>
      <vt:lpstr>fun stuff</vt:lpstr>
      <vt:lpstr>“You can’t do it without People”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Employee engagement in a covid-19 world</dc:title>
  <dc:creator>Sharon Ramalho</dc:creator>
  <cp:lastModifiedBy>Sharon Ramalho</cp:lastModifiedBy>
  <cp:revision>21</cp:revision>
  <dcterms:created xsi:type="dcterms:W3CDTF">2020-04-14T13:24:55Z</dcterms:created>
  <dcterms:modified xsi:type="dcterms:W3CDTF">2020-04-21T12:57:02Z</dcterms:modified>
</cp:coreProperties>
</file>